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07D551A3-9510-4325-889F-9EA831EE1490}" type="datetimeFigureOut">
              <a:rPr lang="en-US" smtClean="0"/>
              <a:t>1/29/2014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E651107-1C85-4BEF-A162-6D1E7489888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Leon </a:t>
            </a:r>
            <a:r>
              <a:rPr lang="en-US" dirty="0" err="1" smtClean="0"/>
              <a:t>Festinger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dissonance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10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Born in Brooklyn, NY in 191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Achieved my Bachelor’s in Psychology in 1939.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Studied under Kurt </a:t>
            </a:r>
            <a:r>
              <a:rPr lang="en-US" dirty="0" err="1" smtClean="0"/>
              <a:t>Lewin</a:t>
            </a:r>
            <a:r>
              <a:rPr lang="en-US" dirty="0" smtClean="0"/>
              <a:t> (famous social psychologist) at University of Iowa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Achieved my PhD in child behavior in 1942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Worked on statistics and a quantitative model of decision making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 interest in social psychology at first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"The looser methodology of the social psychology studies, and the vagueness of relation of the data to </a:t>
            </a:r>
            <a:r>
              <a:rPr lang="en-US" dirty="0" err="1"/>
              <a:t>Lewinian</a:t>
            </a:r>
            <a:r>
              <a:rPr lang="en-US" dirty="0"/>
              <a:t> concepts and theories, all seemed unappealing to me in my youthful penchant for rigor."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11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Taught at many major institutions, such as MIT, University of Michigan, and </a:t>
            </a:r>
            <a:r>
              <a:rPr lang="en-US" smtClean="0"/>
              <a:t>Stanford University.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3952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</TotalTime>
  <Words>115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BlackTie</vt:lpstr>
      <vt:lpstr>Cognitive dissonance</vt:lpstr>
      <vt:lpstr>About me</vt:lpstr>
      <vt:lpstr>Later Life</vt:lpstr>
    </vt:vector>
  </TitlesOfParts>
  <Company>University of Cincinnati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dissonance</dc:title>
  <dc:creator>Yasameen E Bethea</dc:creator>
  <cp:lastModifiedBy>Yasameen E Bethea</cp:lastModifiedBy>
  <cp:revision>1</cp:revision>
  <dcterms:created xsi:type="dcterms:W3CDTF">2014-01-30T02:29:10Z</dcterms:created>
  <dcterms:modified xsi:type="dcterms:W3CDTF">2014-01-30T02:38:10Z</dcterms:modified>
</cp:coreProperties>
</file>